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svg"/><Relationship Id="rId12" Type="http://schemas.openxmlformats.org/officeDocument/2006/relationships/slideLayout" Target="../slideLayouts/slideLayout6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56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Path2Learn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19205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From Static Syllabus to Smart Learning Path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324124" y="4867037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Team NovaCode | EdTech Innovate Hackathon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1663" y="1097518"/>
            <a:ext cx="5999917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 Scope &amp; Conclusion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21663" y="2000369"/>
            <a:ext cx="1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921663" y="2312075"/>
            <a:ext cx="6312456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5" name="Text 3"/>
          <p:cNvSpPr/>
          <p:nvPr/>
        </p:nvSpPr>
        <p:spPr>
          <a:xfrm>
            <a:off x="921663" y="2456140"/>
            <a:ext cx="231648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AI Quiz Generation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21663" y="2842855"/>
            <a:ext cx="631245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 quiz creation using AI for diverse question types and adaptability.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396043" y="2000369"/>
            <a:ext cx="1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396043" y="2312075"/>
            <a:ext cx="6312575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9" name="Text 7"/>
          <p:cNvSpPr/>
          <p:nvPr/>
        </p:nvSpPr>
        <p:spPr>
          <a:xfrm>
            <a:off x="7396043" y="2456140"/>
            <a:ext cx="231648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Content Analysis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396043" y="2842855"/>
            <a:ext cx="6312575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PDF content analysis for richer topic extraction and resource linkage.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21663" y="3726537"/>
            <a:ext cx="1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21663" y="4038243"/>
            <a:ext cx="6312456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3" name="Text 11"/>
          <p:cNvSpPr/>
          <p:nvPr/>
        </p:nvSpPr>
        <p:spPr>
          <a:xfrm>
            <a:off x="921663" y="4182308"/>
            <a:ext cx="253996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Personalised Analytics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921663" y="4569023"/>
            <a:ext cx="631245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Deeper learning analytics for highly tailored study plans and insights.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396043" y="3726537"/>
            <a:ext cx="1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396043" y="4038243"/>
            <a:ext cx="6312575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7" name="Text 15"/>
          <p:cNvSpPr/>
          <p:nvPr/>
        </p:nvSpPr>
        <p:spPr>
          <a:xfrm>
            <a:off x="7396043" y="4182308"/>
            <a:ext cx="2455664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Multi-Subject Support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7396043" y="4569023"/>
            <a:ext cx="6312575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Expand to cover multiple subjects and provide comprehensive exam preparation.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21663" y="5533668"/>
            <a:ext cx="1278695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Path2Learn transforms static syllabi into smart, motivating learning journeys.</a:t>
            </a:r>
            <a:endParaRPr lang="en-US" sz="5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742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Problem: Disjointed Learning &amp; Exam Stress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3174206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3174206"/>
            <a:ext cx="32357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Overwhelming Syllabus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3669744"/>
            <a:ext cx="54302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Students face an overwhelming amount of information in static syllabi, leading to confusion and burnout.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743" y="317420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31742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Lack of Clarity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62355" y="36697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clear guidance on what to study first, making effective prioritization extremely difficult.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724" y="5297567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52975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Scattered Resources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35336" y="5793105"/>
            <a:ext cx="54302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Learning materials are fragmented across various platforms, causing valuable time to be wasted in searching.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4743" y="5297567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52975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Low Motivation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62355" y="5793105"/>
            <a:ext cx="54303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Poor progress tracking and lack of immediate feedback demotivate students, hindering consistent study habits.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25598"/>
            <a:ext cx="72272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Why This Problem Matters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988588"/>
            <a:ext cx="7468553" cy="3064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Students often waste precious time planning their studies instead of actively learning.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Lack of structured evaluation leads to poor knowledge retention and superficial learning.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absence of proper guidance results in increased stress and last-minute exam preparation.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Current educational tools primarily focus on resource delivery, not on guiding topic-wise learning progression.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3692"/>
            <a:ext cx="71562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Our Solution – Path2Learn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96458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096458"/>
            <a:ext cx="121920" cy="2567226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366254"/>
            <a:ext cx="33891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Smart Learning Platform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861792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Path2Learn is a syllabus-driven platform that converts static course outlines into dynamic, actionable learning topics.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096458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3096458"/>
            <a:ext cx="121920" cy="2567226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33662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Guided Progression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861792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guide students step-by-step through their syllabus, ensuring a logical and effective learning flow.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096458"/>
            <a:ext cx="4158853" cy="2567226"/>
          </a:xfrm>
          <a:prstGeom prst="roundRect">
            <a:avLst>
              <a:gd name="adj" fmla="val 569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3096458"/>
            <a:ext cx="121920" cy="2567226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33662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Assess &amp; Motivate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861792"/>
            <a:ext cx="352782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quizzes measure understanding, providing instant feedback and recommending the next best topics to study.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93288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Path2Learn empowers students to take control of their learning journey with clarity and confidence.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4510"/>
            <a:ext cx="95839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How Path2Learn Works (Workflow)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131" y="2027277"/>
            <a:ext cx="12540020" cy="47055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4443" y="3225875"/>
            <a:ext cx="647742" cy="6477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77345" y="5601268"/>
            <a:ext cx="1891408" cy="34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Take Quiz</a:t>
            </a:r>
            <a:endParaRPr lang="en-US" sz="12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3098" y="3227090"/>
            <a:ext cx="647743" cy="6477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793652" y="5601268"/>
            <a:ext cx="1891408" cy="34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Study Topic</a:t>
            </a:r>
            <a:endParaRPr lang="en-US" sz="12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360" y="3227090"/>
            <a:ext cx="647742" cy="64774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22914" y="5601268"/>
            <a:ext cx="1891408" cy="34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View Syllabus</a:t>
            </a:r>
            <a:endParaRPr lang="en-US" sz="12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1622" y="3227090"/>
            <a:ext cx="647742" cy="64774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52176" y="5601268"/>
            <a:ext cx="1891408" cy="34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Select Subject</a:t>
            </a:r>
            <a:endParaRPr lang="en-US" sz="12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57929" y="3227090"/>
            <a:ext cx="647743" cy="64774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629618" y="5601268"/>
            <a:ext cx="1891409" cy="34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Login</a:t>
            </a:r>
            <a:endParaRPr lang="en-US" sz="1250" dirty="0"/>
          </a:p>
        </p:txBody>
      </p:sp>
      <p:sp>
        <p:nvSpPr>
          <p:cNvPr id="14" name="Text 6"/>
          <p:cNvSpPr/>
          <p:nvPr/>
        </p:nvSpPr>
        <p:spPr>
          <a:xfrm>
            <a:off x="837724" y="70020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intuitive workflow transforms complex syllabi into a clear, engaging, and guided learning experience for every student.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4313" y="1403033"/>
            <a:ext cx="4449842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Features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313" y="2257901"/>
            <a:ext cx="1062276" cy="10622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85893" y="2257901"/>
            <a:ext cx="1718786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Syllabus Transformation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385893" y="2903696"/>
            <a:ext cx="1718786" cy="1353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Automatic conversion of static syllabi into structured, sequential learning topics.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70" y="2257901"/>
            <a:ext cx="1062276" cy="10622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02950" y="2257901"/>
            <a:ext cx="1718905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Structured Content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502950" y="2903696"/>
            <a:ext cx="1718905" cy="1353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PDF-based learning resources integrated directly into each topic for focused study.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45" y="2257901"/>
            <a:ext cx="1062276" cy="10622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20125" y="2257901"/>
            <a:ext cx="1718786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Topic-Wise Quizzes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8620125" y="2903696"/>
            <a:ext cx="1718786" cy="1353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Short, focused quizzes after each topic to reinforce learning and assess comprehension.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601" y="2257901"/>
            <a:ext cx="1062276" cy="10622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37181" y="2257901"/>
            <a:ext cx="1718905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Progress Dashboard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1737181" y="2903696"/>
            <a:ext cx="1718905" cy="1353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comprehensive dashboard for students to track their progress and performance visually.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13" y="4556165"/>
            <a:ext cx="1062276" cy="10622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385893" y="4556165"/>
            <a:ext cx="1718786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Motivation &amp; Guidance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2385893" y="5201960"/>
            <a:ext cx="1718786" cy="1624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Personalized motivation messages and smart recommendations for the next topics based on performance.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5015" y="540187"/>
            <a:ext cx="5896094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Quiz &amp; Progress Evaluation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75015" y="1475542"/>
            <a:ext cx="6005751" cy="277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Short Multiple-Choice Questions (MCQs) are provided after the completion of each topic.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Evaluation is score-based, offering immediate feedback on understanding.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Achieving a high score unlocks the next topic and provides motivational messages.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Lower scores trigger revision guidance, highlighting areas needing more attention.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system ensures genuine learning and mastery, moving beyond mere content completion.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254" y="1510189"/>
            <a:ext cx="6005751" cy="60057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4678" y="1138357"/>
            <a:ext cx="3417451" cy="42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Technology Stack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5994678" y="1697593"/>
            <a:ext cx="8127444" cy="1282303"/>
          </a:xfrm>
          <a:prstGeom prst="roundRect">
            <a:avLst>
              <a:gd name="adj" fmla="val 475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47435" y="1850350"/>
            <a:ext cx="435650" cy="435650"/>
          </a:xfrm>
          <a:prstGeom prst="roundRect">
            <a:avLst>
              <a:gd name="adj" fmla="val 20987227"/>
            </a:avLst>
          </a:prstGeom>
          <a:solidFill>
            <a:srgbClr val="BE49D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7212" y="1970127"/>
            <a:ext cx="195977" cy="1959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7435" y="2374106"/>
            <a:ext cx="1708666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Frontend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6147435" y="2640449"/>
            <a:ext cx="782193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HTML, CSS, JavaScript for a responsive and intuitive user interface.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5994678" y="3068003"/>
            <a:ext cx="8127444" cy="1282303"/>
          </a:xfrm>
          <a:prstGeom prst="roundRect">
            <a:avLst>
              <a:gd name="adj" fmla="val 475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47435" y="3220760"/>
            <a:ext cx="435650" cy="435650"/>
          </a:xfrm>
          <a:prstGeom prst="roundRect">
            <a:avLst>
              <a:gd name="adj" fmla="val 20987227"/>
            </a:avLst>
          </a:prstGeom>
          <a:solidFill>
            <a:srgbClr val="BE49D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7212" y="3340537"/>
            <a:ext cx="195977" cy="19597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47435" y="3744516"/>
            <a:ext cx="1708666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Backend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6147435" y="4010858"/>
            <a:ext cx="782193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 with Flask framework for robust server-side logic and API handling.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5994678" y="4438412"/>
            <a:ext cx="8127444" cy="1282303"/>
          </a:xfrm>
          <a:prstGeom prst="roundRect">
            <a:avLst>
              <a:gd name="adj" fmla="val 475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47435" y="4591169"/>
            <a:ext cx="435650" cy="435650"/>
          </a:xfrm>
          <a:prstGeom prst="roundRect">
            <a:avLst>
              <a:gd name="adj" fmla="val 20987227"/>
            </a:avLst>
          </a:prstGeom>
          <a:solidFill>
            <a:srgbClr val="BE49D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7212" y="4710946"/>
            <a:ext cx="195977" cy="19597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47435" y="5114925"/>
            <a:ext cx="1708666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Database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47435" y="5381268"/>
            <a:ext cx="782193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MongoDB for flexible and scalable storage of syllabus data, quizzes, and user progress.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5994678" y="5808821"/>
            <a:ext cx="8127444" cy="1282303"/>
          </a:xfrm>
          <a:prstGeom prst="roundRect">
            <a:avLst>
              <a:gd name="adj" fmla="val 475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47435" y="5961578"/>
            <a:ext cx="435650" cy="435650"/>
          </a:xfrm>
          <a:prstGeom prst="roundRect">
            <a:avLst>
              <a:gd name="adj" fmla="val 20987227"/>
            </a:avLst>
          </a:prstGeom>
          <a:solidFill>
            <a:srgbClr val="BE49D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7212" y="6081355"/>
            <a:ext cx="195977" cy="19597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47435" y="6485334"/>
            <a:ext cx="1708666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Deployment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6147435" y="6751677"/>
            <a:ext cx="782193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Docker for containerization, ensuring consistent environments and easy deployment.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5015" y="540187"/>
            <a:ext cx="4521875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Impact &amp; Benefits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15" y="1510189"/>
            <a:ext cx="6005751" cy="60057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7254" y="1475542"/>
            <a:ext cx="6005751" cy="277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students with unparalleled clarity, transforming chaotic syllabi into structured learning paths.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Significantly reduces confusion and academic burnout by streamlining the study process.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Enhances learning consistency and long-term knowledge retention through guided progression and frequent evaluation.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Fosters self-paced and highly motivated learning experiences, adapting to individual student needs.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Ultimately, empowers students to achieve academic success with greater efficiency and less stress.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2026-01-28T14:03:58Z</dcterms:created>
  <dcterms:modified xsi:type="dcterms:W3CDTF">2026-01-28T14:03:58Z</dcterms:modified>
</cp:coreProperties>
</file>